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7" r:id="rId5"/>
    <p:sldId id="263" r:id="rId6"/>
    <p:sldId id="268" r:id="rId7"/>
    <p:sldId id="269" r:id="rId8"/>
    <p:sldId id="271" r:id="rId9"/>
    <p:sldId id="273" r:id="rId10"/>
    <p:sldId id="275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0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8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6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7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C5B9-9EDA-4B42-BEE1-0BA5E97929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9517-6598-43AD-86FE-3B509183E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zruy06j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6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2518374"/>
            <a:ext cx="116324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Стриж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тиш</a:t>
            </a:r>
            <a:r>
              <a:rPr lang="ru-RU" sz="4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ь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 грач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ноч</a:t>
            </a:r>
            <a:r>
              <a:rPr lang="ru-RU" sz="40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ь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брош</a:t>
            </a:r>
            <a:r>
              <a:rPr lang="ru-RU" sz="40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ь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скрипач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молодеж</a:t>
            </a:r>
            <a:r>
              <a:rPr lang="ru-RU" sz="4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ь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малыш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меч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глуш</a:t>
            </a:r>
            <a:r>
              <a:rPr lang="ru-RU" sz="40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ь</a:t>
            </a:r>
            <a:r>
              <a:rPr lang="ru-RU" sz="4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0" y="968991"/>
            <a:ext cx="498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7480" y="2163533"/>
            <a:ext cx="975814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u="sng" dirty="0">
                <a:solidFill>
                  <a:srgbClr val="0563C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3"/>
              </a:rPr>
              <a:t>https://learningapps.org/watch?v=phzruy06j23</a:t>
            </a:r>
            <a:r>
              <a:rPr lang="ru-RU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011236" y="1310185"/>
            <a:ext cx="50496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839804" y="2554406"/>
            <a:ext cx="50496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420436" y="3810000"/>
            <a:ext cx="50496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20436" y="5092890"/>
            <a:ext cx="50496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25403" y="6375779"/>
            <a:ext cx="50496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3780430" y="3439236"/>
            <a:ext cx="409433" cy="1364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5979994" y="3425588"/>
            <a:ext cx="409433" cy="1364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8206854" y="3452884"/>
            <a:ext cx="409433" cy="1364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9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2023-01-28T13:01:23Z</dcterms:created>
  <dcterms:modified xsi:type="dcterms:W3CDTF">2023-01-29T09:43:36Z</dcterms:modified>
</cp:coreProperties>
</file>